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NanumGothic" panose="020D0604000000000000" pitchFamily="34" charset="-127"/>
      <p:regular r:id="rId9"/>
      <p:bold r:id="rId10"/>
    </p:embeddedFont>
    <p:embeddedFont>
      <p:font typeface="맑은 고딕" panose="020B0503020000020004" pitchFamily="34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67"/>
  </p:normalViewPr>
  <p:slideViewPr>
    <p:cSldViewPr snapToGrid="0">
      <p:cViewPr varScale="1">
        <p:scale>
          <a:sx n="90" d="100"/>
          <a:sy n="90" d="100"/>
        </p:scale>
        <p:origin x="23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EAF21B-C924-7048-B6A6-CCC020942874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45A6AA-79BE-2247-96A3-A9ADCF41484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1528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45A6AA-79BE-2247-96A3-A9ADCF41484A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19987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4F2D1-0478-D5D2-BF54-5233C2EEF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F0FDF75-E86C-A2CA-498C-52C951A48B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618D2C-0516-3B37-3A7F-CEACDB257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EAE068-4835-4A64-64FC-50871E2E8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3FAAB8-BAA0-1837-41D9-98CE92C42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32464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717740-13B5-FC1E-31F6-C0D8128B4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35E6DD-59FA-6305-4CD5-E879A1749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35568-3C86-FD61-5F55-017D2C081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7A8B08-3055-5154-230E-8BF12338A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B4F70D-542A-AC17-A62E-3D64C2088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9942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9EC194-5715-980C-6CAD-2D84C49E69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ED236C-3711-8B11-8BEE-7D9509C80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B84AEA-95F2-65B3-9549-11428208E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00E840-29B6-C97F-17AA-23BE629A0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B1DF68-82FD-286B-C329-C3F8B3E62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365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9451F-3762-2E81-19E8-CD22A5C2B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2A43B8-333E-E63C-192A-7B35B4DFF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A414A9-AF42-B616-2A72-AF7F66CD8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4B190-8715-46FB-6BB6-903331906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1D8D6D-9469-EE4D-A64B-2C2DB8254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0831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DF83A3-028F-8AD2-DE4A-E47615123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AFB3F7-3E54-E295-2825-DFF5B12C98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91A2D5-4E8A-4930-BA60-19B989662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9C44FD-11B7-4489-E98B-0B3D9E699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C77673-B0F6-EB9B-C5A5-D2D716C9D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66612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B1B95E-3A2F-9889-7E93-601F23933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811F4D-3FE6-9A05-497E-E9D66FA061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1C29D2-D4A1-0AB7-8C0B-62D79B6BB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A451CC-45DB-23FA-0A53-F6EEF4B0B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E01357-935A-DC5E-335C-0F027FEE5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CFD39B-52DB-39E3-C66E-5D4E4C07A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3783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D13C54-9FAC-5908-7408-62FA9962A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D18B3F-55D7-18D0-CA64-0A7D38E45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FA6219-4929-311D-1125-F74335776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E20CB9A-A0B0-E2FC-E942-D166813B4A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37CA475-9622-31CB-8844-61A1F851F3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5FD1638-83AC-AD20-CEF6-412CDDE85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C636FF3-238B-3593-2C35-701B181D0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6A7923-5C45-59A2-EF60-B27297BEE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88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A28D33-1C8E-7937-1A3F-53BED538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BE8126F-12A2-B6A9-1C99-36CF02E7F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E6990A-9704-B4B2-E937-5975DDDEF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DE85625-4270-F2DE-F09A-6B0853BFE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0511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C7F41E1-136A-A95F-36FB-3BAF76ED7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B5337AC-A1BE-0C29-7521-9FB733C98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3AE7AD-3B59-DEE8-3738-CBFD63A24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288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9B8ADE-367B-64BA-34EC-682E0C773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32B687-51F4-0BEC-1E1B-47228E322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867E24-9738-AFE7-1809-9BB5BF99DC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195A68-D493-92D0-07C1-C8128C151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907899-ABE5-87D5-EF44-4A7F2D2FA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BCFFAF-3E18-3E76-462D-CBD2DB7BA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15288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6D4F7D-E85A-F3C1-3D66-7341F4B80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3640D13-DD3B-4802-E344-8058565606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D419B9-535B-3D65-8382-49F62B58BF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10358C-EB1D-F8CF-0166-92AE6CFA3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DBE8E9-BD29-F1CA-42AD-C030D6805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298C20-A7B4-9F3B-2770-F66AEC4CA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99987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254BC51-F2FB-9DD0-B91F-259A43BA3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C450C7-3A27-17EE-8E91-4B14161028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97C0A1-840D-631E-B9C2-EA706E6CA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5FA54A-CD51-7B47-94B9-4E425C2F4782}" type="datetimeFigureOut">
              <a:rPr kumimoji="1" lang="ko-KR" altLang="en-US" smtClean="0"/>
              <a:t>2024. 7. 19.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49C11F-E3C6-AB6E-3FD6-2C94697E94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653BFA-FEC3-F8F2-A605-C75F54BC5B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D9891D-BA49-7F41-86D0-CB60BFFD758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88282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6AFE662-3BE3-1F38-76C3-E41FCF00CA9B}"/>
              </a:ext>
            </a:extLst>
          </p:cNvPr>
          <p:cNvSpPr/>
          <p:nvPr/>
        </p:nvSpPr>
        <p:spPr>
          <a:xfrm rot="18410564">
            <a:off x="3836016" y="3726968"/>
            <a:ext cx="12467967" cy="447314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278CAC9-75D8-0E46-CAD0-82DE403FD9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47971" y="923035"/>
            <a:ext cx="9144000" cy="2387600"/>
          </a:xfrm>
        </p:spPr>
        <p:txBody>
          <a:bodyPr>
            <a:normAutofit/>
          </a:bodyPr>
          <a:lstStyle/>
          <a:p>
            <a:r>
              <a:rPr kumimoji="1" lang="ko-KR" altLang="en-US" sz="4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명함 인식 서비스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F6CADB-6EE5-19F7-B8A5-5AB0CE8140F6}"/>
              </a:ext>
            </a:extLst>
          </p:cNvPr>
          <p:cNvSpPr txBox="1"/>
          <p:nvPr/>
        </p:nvSpPr>
        <p:spPr>
          <a:xfrm>
            <a:off x="659608" y="3362700"/>
            <a:ext cx="1557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팀명</a:t>
            </a:r>
            <a:r>
              <a:rPr kumimoji="1" lang="en-US" altLang="ko-KR" dirty="0"/>
              <a:t>:</a:t>
            </a:r>
            <a:r>
              <a:rPr kumimoji="1" lang="ko-KR" altLang="en-US" dirty="0"/>
              <a:t> 창공</a:t>
            </a:r>
          </a:p>
        </p:txBody>
      </p:sp>
    </p:spTree>
    <p:extLst>
      <p:ext uri="{BB962C8B-B14F-4D97-AF65-F5344CB8AC3E}">
        <p14:creationId xmlns:p14="http://schemas.microsoft.com/office/powerpoint/2010/main" val="3689761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구름 7">
            <a:extLst>
              <a:ext uri="{FF2B5EF4-FFF2-40B4-BE49-F238E27FC236}">
                <a16:creationId xmlns:a16="http://schemas.microsoft.com/office/drawing/2014/main" id="{4F8BA4D1-995D-EBD2-43BB-A668CD869629}"/>
              </a:ext>
            </a:extLst>
          </p:cNvPr>
          <p:cNvSpPr/>
          <p:nvPr/>
        </p:nvSpPr>
        <p:spPr>
          <a:xfrm rot="1107242">
            <a:off x="-1843088" y="-1721644"/>
            <a:ext cx="3686175" cy="4071937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CCA0AD-EDF2-E001-163E-C10B4C50105C}"/>
              </a:ext>
            </a:extLst>
          </p:cNvPr>
          <p:cNvSpPr txBox="1"/>
          <p:nvPr/>
        </p:nvSpPr>
        <p:spPr>
          <a:xfrm>
            <a:off x="1485900" y="1285875"/>
            <a:ext cx="3531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목표 및 요구사항 분석</a:t>
            </a:r>
          </a:p>
        </p:txBody>
      </p:sp>
      <p:sp>
        <p:nvSpPr>
          <p:cNvPr id="7" name="구름 6">
            <a:extLst>
              <a:ext uri="{FF2B5EF4-FFF2-40B4-BE49-F238E27FC236}">
                <a16:creationId xmlns:a16="http://schemas.microsoft.com/office/drawing/2014/main" id="{8C5ECA9D-131F-576F-584A-7EF1FDE28163}"/>
              </a:ext>
            </a:extLst>
          </p:cNvPr>
          <p:cNvSpPr/>
          <p:nvPr/>
        </p:nvSpPr>
        <p:spPr>
          <a:xfrm>
            <a:off x="9486900" y="4171951"/>
            <a:ext cx="3686175" cy="4071937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1DDE6B-DF5C-A5FA-545E-5D0E1EA37334}"/>
              </a:ext>
            </a:extLst>
          </p:cNvPr>
          <p:cNvSpPr txBox="1"/>
          <p:nvPr/>
        </p:nvSpPr>
        <p:spPr>
          <a:xfrm>
            <a:off x="1504495" y="2014541"/>
            <a:ext cx="823013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목표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 algn="l">
              <a:buAutoNum type="arabicPeriod"/>
            </a:pP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명함 인식 기술을 활용하여 명함 정보를 자동으로 추출하고</a:t>
            </a:r>
            <a:r>
              <a:rPr lang="ko-KR" altLang="en-US" dirty="0">
                <a:solidFill>
                  <a:srgbClr val="111111"/>
                </a:solidFill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 이를 저장한다</a:t>
            </a:r>
            <a:r>
              <a:rPr lang="en-US" altLang="ko-KR" dirty="0">
                <a:solidFill>
                  <a:srgbClr val="111111"/>
                </a:solidFill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</a:p>
          <a:p>
            <a:pPr marL="342900" indent="-342900" algn="l">
              <a:buAutoNum type="arabicPeriod"/>
            </a:pPr>
            <a:endParaRPr lang="en-US" altLang="ko-KR" dirty="0">
              <a:solidFill>
                <a:srgbClr val="111111"/>
              </a:solidFill>
              <a:highlight>
                <a:srgbClr val="FFFFFF"/>
              </a:highlight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l"/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r>
              <a:rPr lang="en-US" altLang="ko-KR" dirty="0">
                <a:solidFill>
                  <a:srgbClr val="111111"/>
                </a:solidFill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  <a:r>
              <a:rPr lang="ko-KR" altLang="en-US" dirty="0">
                <a:solidFill>
                  <a:srgbClr val="111111"/>
                </a:solidFill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명함의 이미지를 분석하여 이름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직함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, 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연락처 등 주요 정보를 텍스트로 변환하고</a:t>
            </a:r>
            <a:br>
              <a:rPr lang="en-US" altLang="ko-KR" dirty="0">
                <a:solidFill>
                  <a:srgbClr val="111111"/>
                </a:solidFill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</a:b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데이터베이스에 저장하여 쉽게 검색하고 관리할 수 있도록 한다</a:t>
            </a:r>
            <a:endParaRPr lang="en-US" altLang="ko-KR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D5C253-C4D1-B934-C730-15704984DA1A}"/>
              </a:ext>
            </a:extLst>
          </p:cNvPr>
          <p:cNvSpPr txBox="1"/>
          <p:nvPr/>
        </p:nvSpPr>
        <p:spPr>
          <a:xfrm>
            <a:off x="1504495" y="3768867"/>
            <a:ext cx="937147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요구사항 분석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 algn="l">
              <a:buAutoNum type="arabicPeriod"/>
            </a:pP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이 시스템이 필요한 사람은 명함을 자주 받거나 기억해야 하는 사람으로 여러 명함을 가지고 </a:t>
            </a:r>
            <a:b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</a:b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다닐 불편함을 줄여줘야 한다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</a:p>
          <a:p>
            <a:pPr algn="l"/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l"/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저장한 명함의 정보들이 연속적으로 저장 되어 있어야 한다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</a:p>
          <a:p>
            <a:pPr algn="l"/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5198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구름 7">
            <a:extLst>
              <a:ext uri="{FF2B5EF4-FFF2-40B4-BE49-F238E27FC236}">
                <a16:creationId xmlns:a16="http://schemas.microsoft.com/office/drawing/2014/main" id="{4F8BA4D1-995D-EBD2-43BB-A668CD869629}"/>
              </a:ext>
            </a:extLst>
          </p:cNvPr>
          <p:cNvSpPr/>
          <p:nvPr/>
        </p:nvSpPr>
        <p:spPr>
          <a:xfrm rot="1107242">
            <a:off x="-934918" y="4165050"/>
            <a:ext cx="3686175" cy="4071937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CCA0AD-EDF2-E001-163E-C10B4C50105C}"/>
              </a:ext>
            </a:extLst>
          </p:cNvPr>
          <p:cNvSpPr txBox="1"/>
          <p:nvPr/>
        </p:nvSpPr>
        <p:spPr>
          <a:xfrm>
            <a:off x="1485900" y="1285875"/>
            <a:ext cx="19768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시스템 구조</a:t>
            </a:r>
          </a:p>
        </p:txBody>
      </p:sp>
      <p:sp>
        <p:nvSpPr>
          <p:cNvPr id="7" name="구름 6">
            <a:extLst>
              <a:ext uri="{FF2B5EF4-FFF2-40B4-BE49-F238E27FC236}">
                <a16:creationId xmlns:a16="http://schemas.microsoft.com/office/drawing/2014/main" id="{8C5ECA9D-131F-576F-584A-7EF1FDE28163}"/>
              </a:ext>
            </a:extLst>
          </p:cNvPr>
          <p:cNvSpPr/>
          <p:nvPr/>
        </p:nvSpPr>
        <p:spPr>
          <a:xfrm>
            <a:off x="10101004" y="-1972154"/>
            <a:ext cx="3686175" cy="4071937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Picture 2" descr="Free SQLite Logo Icon - 무료 다운로드 (로고 Logo Icons) | IconScout">
            <a:extLst>
              <a:ext uri="{FF2B5EF4-FFF2-40B4-BE49-F238E27FC236}">
                <a16:creationId xmlns:a16="http://schemas.microsoft.com/office/drawing/2014/main" id="{30204D69-FB43-45C9-C7C5-8CCC26C9B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290" y="1973357"/>
            <a:ext cx="1625600" cy="162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41C1A9-20AC-57EC-72FE-58F4081DCBA8}"/>
              </a:ext>
            </a:extLst>
          </p:cNvPr>
          <p:cNvSpPr txBox="1"/>
          <p:nvPr/>
        </p:nvSpPr>
        <p:spPr>
          <a:xfrm>
            <a:off x="1162368" y="3272834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사진 파일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A36535-9306-BF18-75BE-B2DD4F512357}"/>
              </a:ext>
            </a:extLst>
          </p:cNvPr>
          <p:cNvSpPr txBox="1"/>
          <p:nvPr/>
        </p:nvSpPr>
        <p:spPr>
          <a:xfrm>
            <a:off x="3571091" y="3209550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GPT4 o</a:t>
            </a:r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338E85-246B-4E2C-B57D-EE1948ADF134}"/>
              </a:ext>
            </a:extLst>
          </p:cNvPr>
          <p:cNvSpPr txBox="1"/>
          <p:nvPr/>
        </p:nvSpPr>
        <p:spPr>
          <a:xfrm>
            <a:off x="6245876" y="3243614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DB</a:t>
            </a:r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1953147-5D22-1373-BF24-43094844E7F4}"/>
              </a:ext>
            </a:extLst>
          </p:cNvPr>
          <p:cNvCxnSpPr>
            <a:cxnSpLocks/>
          </p:cNvCxnSpPr>
          <p:nvPr/>
        </p:nvCxnSpPr>
        <p:spPr>
          <a:xfrm>
            <a:off x="4465636" y="2850943"/>
            <a:ext cx="99218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1547DD2B-0184-E086-5A15-2DC2FBC65470}"/>
              </a:ext>
            </a:extLst>
          </p:cNvPr>
          <p:cNvCxnSpPr>
            <a:cxnSpLocks/>
          </p:cNvCxnSpPr>
          <p:nvPr/>
        </p:nvCxnSpPr>
        <p:spPr>
          <a:xfrm>
            <a:off x="7490895" y="2894727"/>
            <a:ext cx="96216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9" name="Picture 14" descr="웹 페이지 - 무료 멀티미디어개 아이콘">
            <a:extLst>
              <a:ext uri="{FF2B5EF4-FFF2-40B4-BE49-F238E27FC236}">
                <a16:creationId xmlns:a16="http://schemas.microsoft.com/office/drawing/2014/main" id="{9BEA3F54-BAEF-A638-102E-F3E85E6F1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6743" y="1977872"/>
            <a:ext cx="1601010" cy="1601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3B9C928-273A-EE2E-7F81-E9BBB035D65B}"/>
              </a:ext>
            </a:extLst>
          </p:cNvPr>
          <p:cNvSpPr txBox="1"/>
          <p:nvPr/>
        </p:nvSpPr>
        <p:spPr>
          <a:xfrm>
            <a:off x="8939184" y="3439235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Frontend</a:t>
            </a:r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B0D6FD-6351-EE4D-20B0-1AF7D0C46D8B}"/>
              </a:ext>
            </a:extLst>
          </p:cNvPr>
          <p:cNvSpPr txBox="1"/>
          <p:nvPr/>
        </p:nvSpPr>
        <p:spPr>
          <a:xfrm>
            <a:off x="7383991" y="2248396"/>
            <a:ext cx="11144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저장된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결과 반환</a:t>
            </a:r>
          </a:p>
        </p:txBody>
      </p:sp>
      <p:pic>
        <p:nvPicPr>
          <p:cNvPr id="1028" name="Picture 4" descr="스캐너 - 무료 상업과 쇼핑개 아이콘">
            <a:extLst>
              <a:ext uri="{FF2B5EF4-FFF2-40B4-BE49-F238E27FC236}">
                <a16:creationId xmlns:a16="http://schemas.microsoft.com/office/drawing/2014/main" id="{1BEC19F5-D5A4-741A-FD55-6DE395E55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740" y="2157124"/>
            <a:ext cx="1114408" cy="1114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penAI - Mac, Windows(PC), Linux용 데스크톱 웹 - WebCatalog">
            <a:extLst>
              <a:ext uri="{FF2B5EF4-FFF2-40B4-BE49-F238E27FC236}">
                <a16:creationId xmlns:a16="http://schemas.microsoft.com/office/drawing/2014/main" id="{C7419B52-0A76-2062-DF9F-B3A6D2857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8956" y="2157124"/>
            <a:ext cx="1114408" cy="1114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6FB3C32-2D07-E48B-BAC9-AE1E778EDDF9}"/>
              </a:ext>
            </a:extLst>
          </p:cNvPr>
          <p:cNvSpPr txBox="1"/>
          <p:nvPr/>
        </p:nvSpPr>
        <p:spPr>
          <a:xfrm>
            <a:off x="4478391" y="2438965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질의 전달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2FB7AED0-F98B-81AD-2842-79692D87D228}"/>
              </a:ext>
            </a:extLst>
          </p:cNvPr>
          <p:cNvCxnSpPr>
            <a:cxnSpLocks/>
          </p:cNvCxnSpPr>
          <p:nvPr/>
        </p:nvCxnSpPr>
        <p:spPr>
          <a:xfrm>
            <a:off x="2375218" y="2859743"/>
            <a:ext cx="99218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E418899-9FF7-8C3D-7165-EF55F15A4A91}"/>
              </a:ext>
            </a:extLst>
          </p:cNvPr>
          <p:cNvSpPr txBox="1"/>
          <p:nvPr/>
        </p:nvSpPr>
        <p:spPr>
          <a:xfrm>
            <a:off x="2302043" y="2448980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파일 전달</a:t>
            </a:r>
          </a:p>
        </p:txBody>
      </p:sp>
    </p:spTree>
    <p:extLst>
      <p:ext uri="{BB962C8B-B14F-4D97-AF65-F5344CB8AC3E}">
        <p14:creationId xmlns:p14="http://schemas.microsoft.com/office/powerpoint/2010/main" val="3934202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구름 7">
            <a:extLst>
              <a:ext uri="{FF2B5EF4-FFF2-40B4-BE49-F238E27FC236}">
                <a16:creationId xmlns:a16="http://schemas.microsoft.com/office/drawing/2014/main" id="{4F8BA4D1-995D-EBD2-43BB-A668CD869629}"/>
              </a:ext>
            </a:extLst>
          </p:cNvPr>
          <p:cNvSpPr/>
          <p:nvPr/>
        </p:nvSpPr>
        <p:spPr>
          <a:xfrm rot="1107242">
            <a:off x="-2077921" y="-21428"/>
            <a:ext cx="3686175" cy="4071937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CCA0AD-EDF2-E001-163E-C10B4C50105C}"/>
              </a:ext>
            </a:extLst>
          </p:cNvPr>
          <p:cNvSpPr txBox="1"/>
          <p:nvPr/>
        </p:nvSpPr>
        <p:spPr>
          <a:xfrm>
            <a:off x="1485900" y="1285875"/>
            <a:ext cx="330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Sequence Diagram</a:t>
            </a:r>
            <a:endParaRPr kumimoji="1" lang="ko-KR" altLang="en-US" sz="2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구름 6">
            <a:extLst>
              <a:ext uri="{FF2B5EF4-FFF2-40B4-BE49-F238E27FC236}">
                <a16:creationId xmlns:a16="http://schemas.microsoft.com/office/drawing/2014/main" id="{8C5ECA9D-131F-576F-584A-7EF1FDE28163}"/>
              </a:ext>
            </a:extLst>
          </p:cNvPr>
          <p:cNvSpPr/>
          <p:nvPr/>
        </p:nvSpPr>
        <p:spPr>
          <a:xfrm>
            <a:off x="9143741" y="3728559"/>
            <a:ext cx="3686175" cy="4071937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F5F409-132D-0D3C-4FFE-6C2AEF65D3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003" y="2015814"/>
            <a:ext cx="7551738" cy="421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480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01292AA-AF95-F567-D18B-F8F7887D5D1A}"/>
              </a:ext>
            </a:extLst>
          </p:cNvPr>
          <p:cNvSpPr/>
          <p:nvPr/>
        </p:nvSpPr>
        <p:spPr>
          <a:xfrm>
            <a:off x="-494270" y="-370703"/>
            <a:ext cx="13122875" cy="8612660"/>
          </a:xfrm>
          <a:prstGeom prst="rect">
            <a:avLst/>
          </a:prstGeom>
          <a:solidFill>
            <a:schemeClr val="bg1">
              <a:lumMod val="85000"/>
              <a:alpha val="2944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구름 1">
            <a:extLst>
              <a:ext uri="{FF2B5EF4-FFF2-40B4-BE49-F238E27FC236}">
                <a16:creationId xmlns:a16="http://schemas.microsoft.com/office/drawing/2014/main" id="{972AB6CE-A4B7-8705-AF87-52FC3FEF673E}"/>
              </a:ext>
            </a:extLst>
          </p:cNvPr>
          <p:cNvSpPr/>
          <p:nvPr/>
        </p:nvSpPr>
        <p:spPr>
          <a:xfrm>
            <a:off x="-1157545" y="-1092994"/>
            <a:ext cx="3686175" cy="4071937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8" name="구름 7">
            <a:extLst>
              <a:ext uri="{FF2B5EF4-FFF2-40B4-BE49-F238E27FC236}">
                <a16:creationId xmlns:a16="http://schemas.microsoft.com/office/drawing/2014/main" id="{4F8BA4D1-995D-EBD2-43BB-A668CD869629}"/>
              </a:ext>
            </a:extLst>
          </p:cNvPr>
          <p:cNvSpPr/>
          <p:nvPr/>
        </p:nvSpPr>
        <p:spPr>
          <a:xfrm rot="4203818">
            <a:off x="1710507" y="5207890"/>
            <a:ext cx="3686175" cy="4071937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CCA0AD-EDF2-E001-163E-C10B4C50105C}"/>
              </a:ext>
            </a:extLst>
          </p:cNvPr>
          <p:cNvSpPr txBox="1"/>
          <p:nvPr/>
        </p:nvSpPr>
        <p:spPr>
          <a:xfrm>
            <a:off x="1485900" y="1285875"/>
            <a:ext cx="2855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작동 및 시연 영상</a:t>
            </a:r>
          </a:p>
        </p:txBody>
      </p:sp>
      <p:sp>
        <p:nvSpPr>
          <p:cNvPr id="7" name="구름 6">
            <a:extLst>
              <a:ext uri="{FF2B5EF4-FFF2-40B4-BE49-F238E27FC236}">
                <a16:creationId xmlns:a16="http://schemas.microsoft.com/office/drawing/2014/main" id="{8C5ECA9D-131F-576F-584A-7EF1FDE28163}"/>
              </a:ext>
            </a:extLst>
          </p:cNvPr>
          <p:cNvSpPr/>
          <p:nvPr/>
        </p:nvSpPr>
        <p:spPr>
          <a:xfrm>
            <a:off x="7429242" y="-2262842"/>
            <a:ext cx="3686175" cy="4071937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3" name="화면 기록 2024-07-19 오전 12.27.16">
            <a:hlinkClick r:id="" action="ppaction://media"/>
            <a:extLst>
              <a:ext uri="{FF2B5EF4-FFF2-40B4-BE49-F238E27FC236}">
                <a16:creationId xmlns:a16="http://schemas.microsoft.com/office/drawing/2014/main" id="{302322C7-39E6-2543-2186-53A0FBD1A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8893" y="2007012"/>
            <a:ext cx="7947668" cy="436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1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구름 7">
            <a:extLst>
              <a:ext uri="{FF2B5EF4-FFF2-40B4-BE49-F238E27FC236}">
                <a16:creationId xmlns:a16="http://schemas.microsoft.com/office/drawing/2014/main" id="{4F8BA4D1-995D-EBD2-43BB-A668CD869629}"/>
              </a:ext>
            </a:extLst>
          </p:cNvPr>
          <p:cNvSpPr/>
          <p:nvPr/>
        </p:nvSpPr>
        <p:spPr>
          <a:xfrm rot="4203818">
            <a:off x="10200246" y="5150644"/>
            <a:ext cx="3686175" cy="4071937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CCA0AD-EDF2-E001-163E-C10B4C50105C}"/>
              </a:ext>
            </a:extLst>
          </p:cNvPr>
          <p:cNvSpPr txBox="1"/>
          <p:nvPr/>
        </p:nvSpPr>
        <p:spPr>
          <a:xfrm>
            <a:off x="1485900" y="1285875"/>
            <a:ext cx="27542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결과 및 보완사항</a:t>
            </a:r>
          </a:p>
        </p:txBody>
      </p:sp>
      <p:sp>
        <p:nvSpPr>
          <p:cNvPr id="7" name="구름 6">
            <a:extLst>
              <a:ext uri="{FF2B5EF4-FFF2-40B4-BE49-F238E27FC236}">
                <a16:creationId xmlns:a16="http://schemas.microsoft.com/office/drawing/2014/main" id="{8C5ECA9D-131F-576F-584A-7EF1FDE28163}"/>
              </a:ext>
            </a:extLst>
          </p:cNvPr>
          <p:cNvSpPr/>
          <p:nvPr/>
        </p:nvSpPr>
        <p:spPr>
          <a:xfrm rot="18571303">
            <a:off x="10820402" y="-1258307"/>
            <a:ext cx="3686175" cy="4071937"/>
          </a:xfrm>
          <a:prstGeom prst="cloud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8F69BF-DF22-4F6E-6F5D-BDA2B29263A3}"/>
              </a:ext>
            </a:extLst>
          </p:cNvPr>
          <p:cNvSpPr txBox="1"/>
          <p:nvPr/>
        </p:nvSpPr>
        <p:spPr>
          <a:xfrm>
            <a:off x="1504495" y="2014541"/>
            <a:ext cx="889217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결과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</a:p>
          <a:p>
            <a:pPr algn="l"/>
            <a:r>
              <a:rPr lang="ko-KR" altLang="en-US" dirty="0">
                <a:solidFill>
                  <a:srgbClr val="111111"/>
                </a:solidFill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명함 이미지를 인식하고 그 정보를 </a:t>
            </a:r>
            <a:r>
              <a:rPr lang="en-US" altLang="ko-KR" dirty="0">
                <a:solidFill>
                  <a:srgbClr val="111111"/>
                </a:solidFill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DB</a:t>
            </a:r>
            <a:r>
              <a:rPr lang="ko-KR" altLang="en-US" dirty="0" err="1">
                <a:solidFill>
                  <a:srgbClr val="111111"/>
                </a:solidFill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에</a:t>
            </a:r>
            <a:r>
              <a:rPr lang="ko-KR" altLang="en-US" dirty="0">
                <a:solidFill>
                  <a:srgbClr val="111111"/>
                </a:solidFill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 저장하여 사용자의 </a:t>
            </a:r>
            <a:r>
              <a:rPr lang="en-US" altLang="ko-KR" dirty="0">
                <a:solidFill>
                  <a:srgbClr val="111111"/>
                </a:solidFill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view</a:t>
            </a:r>
            <a:r>
              <a:rPr lang="ko-KR" altLang="en-US" dirty="0">
                <a:solidFill>
                  <a:srgbClr val="111111"/>
                </a:solidFill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 화면에 명함에서 인식 된</a:t>
            </a:r>
            <a:endParaRPr lang="en-US" altLang="ko-KR" dirty="0">
              <a:solidFill>
                <a:srgbClr val="111111"/>
              </a:solidFill>
              <a:highlight>
                <a:srgbClr val="FFFFFF"/>
              </a:highlight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l"/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정보들이 출력 되었다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</a:p>
          <a:p>
            <a:pPr algn="l"/>
            <a:endParaRPr lang="en-US" altLang="ko-KR" dirty="0">
              <a:solidFill>
                <a:srgbClr val="111111"/>
              </a:solidFill>
              <a:highlight>
                <a:srgbClr val="FFFFFF"/>
              </a:highlight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l"/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보완해야 할 사항</a:t>
            </a:r>
            <a:endParaRPr lang="en-US" altLang="ko-KR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>
              <a:buAutoNum type="arabicParenR"/>
            </a:pP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UI/UX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의 디자인이 단순하게 되어 있다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</a:p>
          <a:p>
            <a:pPr marL="342900" indent="-342900">
              <a:buAutoNum type="arabicParenR"/>
            </a:pP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2)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명함에서 인식한 텍스트로 이루어진 리스트들이 한 줄로 나와서 정렬이 안되어 있다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</a:p>
          <a:p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3)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명함 리스트를 지울 때 하나씩 </a:t>
            </a:r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지우는게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불가능하다</a:t>
            </a:r>
            <a:r>
              <a:rPr kumimoji="1" lang="en-US" altLang="ko-KR"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8465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</TotalTime>
  <Words>161</Words>
  <Application>Microsoft Macintosh PowerPoint</Application>
  <PresentationFormat>와이드스크린</PresentationFormat>
  <Paragraphs>34</Paragraphs>
  <Slides>6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NanumGothic</vt:lpstr>
      <vt:lpstr>Office 테마</vt:lpstr>
      <vt:lpstr>명함 인식 서비스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박재영(학부생-소프트웨어전공)</dc:creator>
  <cp:lastModifiedBy>박재영(학부생-소프트웨어전공)</cp:lastModifiedBy>
  <cp:revision>9</cp:revision>
  <dcterms:created xsi:type="dcterms:W3CDTF">2024-07-18T08:25:32Z</dcterms:created>
  <dcterms:modified xsi:type="dcterms:W3CDTF">2024-07-18T17:52:21Z</dcterms:modified>
</cp:coreProperties>
</file>

<file path=docProps/thumbnail.jpeg>
</file>